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AAB3-136E-44B1-B5CE-C4A977B08C73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B814-D9EC-4FEE-ADA7-4E831AD2E9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9390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AAB3-136E-44B1-B5CE-C4A977B08C73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B814-D9EC-4FEE-ADA7-4E831AD2E9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130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AAB3-136E-44B1-B5CE-C4A977B08C73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B814-D9EC-4FEE-ADA7-4E831AD2E9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4566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AAB3-136E-44B1-B5CE-C4A977B08C73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B814-D9EC-4FEE-ADA7-4E831AD2E9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4821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AAB3-136E-44B1-B5CE-C4A977B08C73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B814-D9EC-4FEE-ADA7-4E831AD2E9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14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AAB3-136E-44B1-B5CE-C4A977B08C73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B814-D9EC-4FEE-ADA7-4E831AD2E9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3573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AAB3-136E-44B1-B5CE-C4A977B08C73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B814-D9EC-4FEE-ADA7-4E831AD2E9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257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AAB3-136E-44B1-B5CE-C4A977B08C73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B814-D9EC-4FEE-ADA7-4E831AD2E9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348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AAB3-136E-44B1-B5CE-C4A977B08C73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B814-D9EC-4FEE-ADA7-4E831AD2E9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0590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AAB3-136E-44B1-B5CE-C4A977B08C73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B814-D9EC-4FEE-ADA7-4E831AD2E9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9037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AAB3-136E-44B1-B5CE-C4A977B08C73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B814-D9EC-4FEE-ADA7-4E831AD2E9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673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FAAB3-136E-44B1-B5CE-C4A977B08C73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FB814-D9EC-4FEE-ADA7-4E831AD2E9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8142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95" t="30367" r="32322" b="20142"/>
          <a:stretch/>
        </p:blipFill>
        <p:spPr>
          <a:xfrm>
            <a:off x="7317073" y="3845420"/>
            <a:ext cx="3117273" cy="295101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96718" y="298911"/>
            <a:ext cx="119272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Full unedited gel for Figure 6-figure supplement 1B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(Marker-Thermo Scientific #26616; ATGL-Abcam #109251; </a:t>
            </a:r>
          </a:p>
          <a:p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pHSL-Absin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#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abs139855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GAPDH-Proteintech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#60004-1-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1g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95" t="33851" r="32496" b="16890"/>
          <a:stretch/>
        </p:blipFill>
        <p:spPr>
          <a:xfrm>
            <a:off x="3094805" y="3920836"/>
            <a:ext cx="3269673" cy="293716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95" t="33386" r="33196" b="17122"/>
          <a:stretch/>
        </p:blipFill>
        <p:spPr>
          <a:xfrm>
            <a:off x="3205641" y="894401"/>
            <a:ext cx="3158837" cy="295101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444202" y="4403356"/>
            <a:ext cx="2402416" cy="2332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880233" y="4343334"/>
            <a:ext cx="1403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pHSL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44202" y="4910001"/>
            <a:ext cx="2402416" cy="29847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044545" y="5417955"/>
            <a:ext cx="1403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633854" y="5403272"/>
            <a:ext cx="2410691" cy="27626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846618" y="4949606"/>
            <a:ext cx="1403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ATGL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1" t="30830" r="32846" b="22466"/>
          <a:stretch/>
        </p:blipFill>
        <p:spPr>
          <a:xfrm>
            <a:off x="7344783" y="894401"/>
            <a:ext cx="3089563" cy="278476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6318121" y="1048169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180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318120" y="1241673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318119" y="1436155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377908" y="1647685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377907" y="1848477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364478" y="2167410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364477" y="2550949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364478" y="768968"/>
            <a:ext cx="782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215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770</TotalTime>
  <Words>37</Words>
  <Application>Microsoft Office PowerPoint</Application>
  <PresentationFormat>宽屏</PresentationFormat>
  <Paragraphs>13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CLY</dc:creator>
  <cp:lastModifiedBy>LYC</cp:lastModifiedBy>
  <cp:revision>25</cp:revision>
  <dcterms:created xsi:type="dcterms:W3CDTF">2021-07-03T01:50:39Z</dcterms:created>
  <dcterms:modified xsi:type="dcterms:W3CDTF">2022-01-22T03:15:51Z</dcterms:modified>
</cp:coreProperties>
</file>